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918" y="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67593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724954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град. Ветер юго-западный, западный 9-14, днем порывы 15-20, временами 23 м/с. Температура воздуха ночью 4-6, днем 17-19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39992</TotalTime>
  <Words>608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6878</cp:revision>
  <cp:lastPrinted>2021-07-01T03:56:27Z</cp:lastPrinted>
  <dcterms:created xsi:type="dcterms:W3CDTF">2018-03-27T06:03:00Z</dcterms:created>
  <dcterms:modified xsi:type="dcterms:W3CDTF">2026-04-26T06:46:47Z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